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7" r:id="rId2"/>
    <p:sldId id="285" r:id="rId3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51"/>
    <p:restoredTop sz="94915"/>
  </p:normalViewPr>
  <p:slideViewPr>
    <p:cSldViewPr snapToGrid="0">
      <p:cViewPr varScale="1">
        <p:scale>
          <a:sx n="155" d="100"/>
          <a:sy n="155" d="100"/>
        </p:scale>
        <p:origin x="1568" y="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7FF27B-557D-334F-8D5E-B327C5A298E9}" type="datetimeFigureOut">
              <a:rPr lang="en-AU" smtClean="0"/>
              <a:t>18/12/2024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05C736-FAD4-1E4D-89A5-433D4AA2963B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3783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5C736-FAD4-1E4D-89A5-433D4AA2963B}" type="slidenum">
              <a:rPr lang="en-AU" smtClean="0"/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27804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5C736-FAD4-1E4D-89A5-433D4AA2963B}" type="slidenum">
              <a:rPr lang="en-AU" smtClean="0"/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23233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2400" baseline="0">
                <a:latin typeface="Times New Roman" panose="02020603050405020304" pitchFamily="18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 baseline="0">
                <a:latin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12/18/24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687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12/18/24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92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12/18/24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955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12/18/24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419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424782"/>
            <a:ext cx="7886700" cy="2377281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12/18/24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309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12/18/24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116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12/18/24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67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12/18/24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156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12/18/24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716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12/18/24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429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12/18/24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510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5450" y="6069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 i="0">
                <a:solidFill>
                  <a:schemeClr val="tx1">
                    <a:tint val="82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D4E6CF7E-C746-084D-BF17-6C523B0D2ACF}" type="datetimeFigureOut">
              <a:rPr lang="en-US" smtClean="0"/>
              <a:pPr/>
              <a:t>12/18/24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 i="0">
                <a:solidFill>
                  <a:schemeClr val="tx1">
                    <a:tint val="82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32A23974-83D8-7045-B8FB-83D6C4E40E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037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0" i="0" kern="1200">
          <a:solidFill>
            <a:schemeClr val="tx1"/>
          </a:solidFill>
          <a:latin typeface="Times New Roman" panose="02020603050405020304" pitchFamily="18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83E145E-7437-5592-0FFF-32B24FCB53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9996"/>
            <a:ext cx="9144000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+mn-cs"/>
              </a:rPr>
              <a:t>Luke 1:76-79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2716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31CF460-1968-3E23-2B9E-975590B0EA72}"/>
              </a:ext>
            </a:extLst>
          </p:cNvPr>
          <p:cNvSpPr txBox="1"/>
          <p:nvPr/>
        </p:nvSpPr>
        <p:spPr>
          <a:xfrm>
            <a:off x="0" y="223445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Being “a morning person”   (spiritually)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BF1BB00-AB76-4B1D-CCC2-134EFB68C205}"/>
              </a:ext>
            </a:extLst>
          </p:cNvPr>
          <p:cNvSpPr txBox="1"/>
          <p:nvPr/>
        </p:nvSpPr>
        <p:spPr>
          <a:xfrm>
            <a:off x="1054443" y="0"/>
            <a:ext cx="7035114" cy="223445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609600" indent="-609600">
              <a:lnSpc>
                <a:spcPct val="110000"/>
              </a:lnSpc>
              <a:tabLst>
                <a:tab pos="127000" algn="r"/>
                <a:tab pos="254000" algn="l"/>
              </a:tabLst>
            </a:pP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76 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you, child, will be called the prophet of the Most High;  </a:t>
            </a:r>
            <a:endParaRPr lang="en-AU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09600" indent="-203200">
              <a:lnSpc>
                <a:spcPct val="110000"/>
              </a:lnSpc>
            </a:pP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you will go before the Lord to prepare his ways, </a:t>
            </a:r>
            <a:endParaRPr lang="en-AU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09600" indent="-609600">
              <a:lnSpc>
                <a:spcPct val="110000"/>
              </a:lnSpc>
              <a:tabLst>
                <a:tab pos="127000" algn="r"/>
                <a:tab pos="254000" algn="l"/>
              </a:tabLst>
            </a:pP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77 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give knowledge of salvation to his people </a:t>
            </a:r>
            <a:endParaRPr lang="en-AU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09600" indent="-203200">
              <a:lnSpc>
                <a:spcPct val="110000"/>
              </a:lnSpc>
            </a:pP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the forgiveness of their sins, </a:t>
            </a:r>
            <a:endParaRPr lang="en-AU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09600" indent="-609600">
              <a:lnSpc>
                <a:spcPct val="110000"/>
              </a:lnSpc>
              <a:tabLst>
                <a:tab pos="127000" algn="r"/>
                <a:tab pos="254000" algn="l"/>
              </a:tabLst>
            </a:pP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78 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because of the tender mercy of our God, </a:t>
            </a:r>
            <a:endParaRPr lang="en-AU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09600" indent="-203200">
              <a:lnSpc>
                <a:spcPct val="110000"/>
              </a:lnSpc>
            </a:pP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whereby the sunrise shall visit us from on high </a:t>
            </a:r>
            <a:endParaRPr lang="en-AU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09600" indent="-609600">
              <a:lnSpc>
                <a:spcPct val="110000"/>
              </a:lnSpc>
              <a:tabLst>
                <a:tab pos="127000" algn="r"/>
                <a:tab pos="254000" algn="l"/>
              </a:tabLst>
            </a:pP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79 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give light to those who sit in darkness and in the shadow of death, </a:t>
            </a:r>
            <a:endParaRPr lang="en-AU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	to guide our feet into the way of peace.”</a:t>
            </a:r>
            <a:r>
              <a:rPr lang="en-AU" sz="1600" dirty="0"/>
              <a:t>  </a:t>
            </a:r>
            <a:endParaRPr lang="en-US" sz="1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B850FA-293D-F535-12B3-80E2B889703A}"/>
              </a:ext>
            </a:extLst>
          </p:cNvPr>
          <p:cNvSpPr txBox="1"/>
          <p:nvPr/>
        </p:nvSpPr>
        <p:spPr>
          <a:xfrm>
            <a:off x="148026" y="2857500"/>
            <a:ext cx="89959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isn’t like a dull candle.   He is the Sunrise from on High.     Bright, pure light.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A409616-0792-E8F1-196C-824C790EBBE9}"/>
              </a:ext>
            </a:extLst>
          </p:cNvPr>
          <p:cNvSpPr txBox="1"/>
          <p:nvPr/>
        </p:nvSpPr>
        <p:spPr>
          <a:xfrm>
            <a:off x="0" y="3403598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Spiritual “morning person” welcomes Jesus and His light.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A4E47B9-9BB1-E4B7-8DBA-C84BC65D8579}"/>
              </a:ext>
            </a:extLst>
          </p:cNvPr>
          <p:cNvSpPr txBox="1"/>
          <p:nvPr/>
        </p:nvSpPr>
        <p:spPr>
          <a:xfrm>
            <a:off x="238642" y="3813089"/>
            <a:ext cx="8995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lights our path;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Light that guides into the way of Peace;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61594D-D679-F7CA-1076-C7237309CD69}"/>
              </a:ext>
            </a:extLst>
          </p:cNvPr>
          <p:cNvSpPr txBox="1"/>
          <p:nvPr/>
        </p:nvSpPr>
        <p:spPr>
          <a:xfrm>
            <a:off x="8237" y="4507469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Light doesn’t “drag” us into peace.  To experience peace with God: 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6B8E14F-9A6B-9262-D7D7-A4ED4747D0B8}"/>
              </a:ext>
            </a:extLst>
          </p:cNvPr>
          <p:cNvSpPr txBox="1"/>
          <p:nvPr/>
        </p:nvSpPr>
        <p:spPr>
          <a:xfrm>
            <a:off x="279831" y="4851057"/>
            <a:ext cx="8995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Pull back the curtains and let the Son in;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Follow the path of righteousness by walking in the Light</a:t>
            </a:r>
          </a:p>
        </p:txBody>
      </p:sp>
    </p:spTree>
    <p:extLst>
      <p:ext uri="{BB962C8B-B14F-4D97-AF65-F5344CB8AC3E}">
        <p14:creationId xmlns:p14="http://schemas.microsoft.com/office/powerpoint/2010/main" val="1580330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2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4414</TotalTime>
  <Words>194</Words>
  <Application>Microsoft Macintosh PowerPoint</Application>
  <PresentationFormat>On-screen Show (16:10)</PresentationFormat>
  <Paragraphs>29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Aptos</vt:lpstr>
      <vt:lpstr>Arial</vt:lpstr>
      <vt:lpstr>Calibri</vt:lpstr>
      <vt:lpstr>Comic Sans MS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Michael Brumpton</dc:creator>
  <cp:lastModifiedBy>Michael Brumpton</cp:lastModifiedBy>
  <cp:revision>153</cp:revision>
  <cp:lastPrinted>2024-12-18T06:05:05Z</cp:lastPrinted>
  <dcterms:created xsi:type="dcterms:W3CDTF">2024-07-12T04:24:48Z</dcterms:created>
  <dcterms:modified xsi:type="dcterms:W3CDTF">2024-12-18T06:28:56Z</dcterms:modified>
</cp:coreProperties>
</file>